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4" d="100"/>
          <a:sy n="84" d="100"/>
        </p:scale>
        <p:origin x="157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FA33-E8A9-43D3-95D7-78207383E18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4BF7-5718-47B9-B563-1A501BC75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7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FA33-E8A9-43D3-95D7-78207383E18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4BF7-5718-47B9-B563-1A501BC75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FA33-E8A9-43D3-95D7-78207383E18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4BF7-5718-47B9-B563-1A501BC75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FA33-E8A9-43D3-95D7-78207383E18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4BF7-5718-47B9-B563-1A501BC75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4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FA33-E8A9-43D3-95D7-78207383E18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4BF7-5718-47B9-B563-1A501BC75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5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FA33-E8A9-43D3-95D7-78207383E18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4BF7-5718-47B9-B563-1A501BC75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1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FA33-E8A9-43D3-95D7-78207383E18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4BF7-5718-47B9-B563-1A501BC75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2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FA33-E8A9-43D3-95D7-78207383E18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4BF7-5718-47B9-B563-1A501BC75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2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FA33-E8A9-43D3-95D7-78207383E18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4BF7-5718-47B9-B563-1A501BC75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2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FA33-E8A9-43D3-95D7-78207383E18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4BF7-5718-47B9-B563-1A501BC75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FA33-E8A9-43D3-95D7-78207383E18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4BF7-5718-47B9-B563-1A501BC75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2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EFA33-E8A9-43D3-95D7-78207383E18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54BF7-5718-47B9-B563-1A501BC75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G_5653"/>
          <p:cNvPicPr>
            <a:picLocks noChangeAspect="1" noChangeArrowheads="1"/>
          </p:cNvPicPr>
          <p:nvPr/>
        </p:nvPicPr>
        <p:blipFill rotWithShape="1">
          <a:blip r:embed="rId2">
            <a:lum bright="-2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" t="5231" r="586" b="20098"/>
          <a:stretch/>
        </p:blipFill>
        <p:spPr bwMode="auto">
          <a:xfrm>
            <a:off x="0" y="-22860"/>
            <a:ext cx="12192000" cy="6880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520690" y="1245710"/>
            <a:ext cx="5599430" cy="404749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sx="103000" sy="103000" algn="tl" rotWithShape="0">
              <a:srgbClr val="000000">
                <a:alpha val="45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IronMan" panose="00000400000000000000" pitchFamily="2" charset="0"/>
              </a:rPr>
              <a:t>SUMMER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IronMan" panose="00000400000000000000" pitchFamily="2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IronMan" panose="00000400000000000000" pitchFamily="2" charset="0"/>
              </a:rPr>
              <a:t>CAMP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-308857">
            <a:off x="7343913" y="2256505"/>
            <a:ext cx="2354882" cy="924093"/>
          </a:xfrm>
          <a:prstGeom prst="rect">
            <a:avLst/>
          </a:prstGeom>
          <a:solidFill>
            <a:srgbClr val="0AD8FA"/>
          </a:solidFill>
          <a:ln>
            <a:noFill/>
          </a:ln>
          <a:effectLst>
            <a:outerShdw blurRad="50800" dist="38100" dir="2700000" sx="103000" sy="103000" algn="tl" rotWithShape="0">
              <a:srgbClr val="00000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nny Blanco" panose="00000400000000000000" pitchFamily="2" charset="0"/>
              </a:rPr>
              <a:t>2021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846729" y="633571"/>
            <a:ext cx="2947352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ccidental Presidency" panose="00000400000000000000" pitchFamily="2" charset="0"/>
              </a:rPr>
              <a:t>JOIN US FOR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0" y="4926330"/>
            <a:ext cx="12192000" cy="2406172"/>
          </a:xfrm>
          <a:prstGeom prst="flowChartPunchedTape">
            <a:avLst/>
          </a:prstGeom>
          <a:solidFill>
            <a:srgbClr val="FF650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229101" y="5304154"/>
            <a:ext cx="7827962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ccidental Presidency" panose="00000400000000000000" pitchFamily="2" charset="0"/>
              </a:rPr>
              <a:t>INGHAM OKOBOJI LUTHERAN BIBLE CAMPS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ccidental Presidency" panose="00000400000000000000" pitchFamily="2" charset="0"/>
              </a:rPr>
              <a:t>WWW.OKOBOJI.ORG  |  1-800-OKOBOJI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20" y="5400789"/>
            <a:ext cx="2788422" cy="126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996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Accidental Presidency</vt:lpstr>
      <vt:lpstr>Arial</vt:lpstr>
      <vt:lpstr>Benny Blanco</vt:lpstr>
      <vt:lpstr>Calibri</vt:lpstr>
      <vt:lpstr>Calibri Light</vt:lpstr>
      <vt:lpstr>IronMan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Communication</dc:creator>
  <cp:lastModifiedBy>Communication</cp:lastModifiedBy>
  <cp:revision>1</cp:revision>
  <dcterms:created xsi:type="dcterms:W3CDTF">2020-12-14T22:06:20Z</dcterms:created>
  <dcterms:modified xsi:type="dcterms:W3CDTF">2020-12-14T22:06:48Z</dcterms:modified>
</cp:coreProperties>
</file>